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550" r:id="rId114"/>
    <p:sldId id="267" r:id="rId115"/>
    <p:sldId id="627" r:id="rId116"/>
    <p:sldId id="620" r:id="rId117"/>
    <p:sldId id="628" r:id="rId118"/>
    <p:sldId id="629" r:id="rId119"/>
    <p:sldId id="6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8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12/04/2022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3.10593" TargetMode="External"/><Relationship Id="rId2" Type="http://schemas.openxmlformats.org/officeDocument/2006/relationships/hyperlink" Target="https://arxiv.org/abs/1411.1784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ITZ1e7MAAAAJ&amp;hl=fr&amp;oi=sra" TargetMode="External"/><Relationship Id="rId2" Type="http://schemas.openxmlformats.org/officeDocument/2006/relationships/hyperlink" Target="https://scholar.google.com/citations?user=JicYPdAAAAAJ&amp;hl=fr&amp;oi=sra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i/citations?user=-50qJW8AAAAJ&amp;hl=en" TargetMode="External"/><Relationship Id="rId2" Type="http://schemas.openxmlformats.org/officeDocument/2006/relationships/hyperlink" Target="https://scholar.google.nl/citations?user=yyIoQu4AAAAJ&amp;hl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c646VbAAAAAJ&amp;hl=fr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: </a:t>
            </a:r>
            <a:r>
              <a:rPr lang="en-US" b="1" dirty="0"/>
              <a:t>Emeritus Professor</a:t>
            </a:r>
            <a:r>
              <a:rPr lang="en-US" dirty="0"/>
              <a:t> at </a:t>
            </a:r>
            <a:r>
              <a:rPr lang="en-US" b="1" dirty="0"/>
              <a:t>University of Toronto </a:t>
            </a:r>
            <a:r>
              <a:rPr lang="en-US" dirty="0"/>
              <a:t>and </a:t>
            </a:r>
            <a:r>
              <a:rPr lang="en-US" b="1" dirty="0"/>
              <a:t>Engineering</a:t>
            </a:r>
            <a:r>
              <a:rPr lang="en-US" dirty="0"/>
              <a:t> </a:t>
            </a:r>
            <a:r>
              <a:rPr lang="en-US" b="1" dirty="0"/>
              <a:t>Fellow </a:t>
            </a:r>
            <a:r>
              <a:rPr lang="en-US" dirty="0"/>
              <a:t>at </a:t>
            </a:r>
            <a:r>
              <a:rPr lang="en-US" b="1" dirty="0"/>
              <a:t>Google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Considered as another of the </a:t>
            </a:r>
            <a:r>
              <a:rPr lang="en-US" b="1" dirty="0"/>
              <a:t>Godfathers</a:t>
            </a:r>
            <a:r>
              <a:rPr lang="en-US" dirty="0"/>
              <a:t> of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Contributions include: dropout layers, backpropagation mechanisms, </a:t>
            </a:r>
            <a:r>
              <a:rPr lang="en-US" dirty="0" err="1"/>
              <a:t>imagenet</a:t>
            </a:r>
            <a:r>
              <a:rPr lang="en-US" dirty="0"/>
              <a:t>, t-SNE, etc.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https://scholar.google.com/citations?user=JicYPdAAAAAJ&amp;hl=fr&amp;oi=sra</a:t>
            </a:r>
            <a:endParaRPr lang="en-GB" dirty="0"/>
          </a:p>
          <a:p>
            <a:r>
              <a:rPr lang="en-GB" b="1" dirty="0"/>
              <a:t>Ruslan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Carnegie Mellon University </a:t>
            </a:r>
            <a:r>
              <a:rPr lang="en-GB" dirty="0"/>
              <a:t>and</a:t>
            </a:r>
            <a:br>
              <a:rPr lang="en-GB" dirty="0"/>
            </a:br>
            <a:r>
              <a:rPr lang="en-GB" b="1" dirty="0"/>
              <a:t>ex-director</a:t>
            </a:r>
            <a:r>
              <a:rPr lang="en-GB" dirty="0"/>
              <a:t> of </a:t>
            </a:r>
            <a:r>
              <a:rPr lang="en-GB" b="1" dirty="0"/>
              <a:t>Apple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Research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https://scholar.google.com/citations?user=ITZ1e7MAAAAJ&amp;hl=fr&amp;oi=sra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Diederik</a:t>
            </a:r>
            <a:r>
              <a:rPr lang="en-GB" b="1" dirty="0"/>
              <a:t> P.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 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Inventor of Adam optimizer and VAEs.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https://scholar.google.nl/citations?user=yyIoQu4AAAAJ&amp;hl=en</a:t>
            </a:r>
            <a:endParaRPr lang="en-GB" dirty="0"/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4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(resp. discriminator) is too good at its task, it might be difficult for the discriminator (resp. generator) to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(resp. discriminator) is too good at its task, it might be difficult for the discriminator (resp. generator) to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New”.</a:t>
                </a: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New”.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(really?),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discriminator as a critic,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change,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critic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6446</TotalTime>
  <Words>7648</Words>
  <Application>Microsoft Office PowerPoint</Application>
  <PresentationFormat>Widescreen</PresentationFormat>
  <Paragraphs>716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W11-S3 Generative Models in Deep Learning</vt:lpstr>
      <vt:lpstr>About this week (Week 11)</vt:lpstr>
      <vt:lpstr>About this week (Week 11)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2022-04-12T09:41:15Z</dcterms:modified>
</cp:coreProperties>
</file>